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57" r:id="rId4"/>
    <p:sldId id="263" r:id="rId5"/>
    <p:sldId id="267" r:id="rId6"/>
    <p:sldId id="264" r:id="rId7"/>
    <p:sldId id="265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ziApel" initials="U" lastIdx="2" clrIdx="0">
    <p:extLst>
      <p:ext uri="{19B8F6BF-5375-455C-9EA6-DF929625EA0E}">
        <p15:presenceInfo xmlns:p15="http://schemas.microsoft.com/office/powerpoint/2012/main" userId="UziAp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84"/>
    <p:restoredTop sz="85772"/>
  </p:normalViewPr>
  <p:slideViewPr>
    <p:cSldViewPr snapToGrid="0" snapToObjects="1">
      <p:cViewPr>
        <p:scale>
          <a:sx n="85" d="100"/>
          <a:sy n="85" d="100"/>
        </p:scale>
        <p:origin x="584" y="12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57CA-CF98-8043-9603-CE55C9AA4EB4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DB2CD-4BE4-A34F-8525-4BCDFACD1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0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5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infinity scroll</a:t>
            </a:r>
          </a:p>
          <a:p>
            <a:r>
              <a:rPr lang="en-US" dirty="0"/>
              <a:t>// open profile</a:t>
            </a:r>
          </a:p>
          <a:p>
            <a:r>
              <a:rPr lang="en-US" dirty="0"/>
              <a:t>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0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56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9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6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9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4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5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8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DB2CD-4BE4-A34F-8525-4BCDFACD18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C3FF-AA8F-A642-AC73-9DB947DEF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C259E-E946-A940-91D1-7AAB5ACF0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93151-6C4B-4D4C-AB71-9EE24EC5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D764-3CA1-FE47-A272-CB86B08C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E3D3-500C-C442-90DD-6FCCF704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0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A5C4-F4C8-3C4F-B917-3D10C2CE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B250A-B431-834C-8551-29664622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1933-1CCB-D744-A45B-BE0A4A0C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D2B5F-95DF-5D48-B5D4-2AAF4FFB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4BD1-56A7-584F-A1D7-8B092071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861D9-E264-DF44-AEEE-55AB48629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13AF-929F-8A4C-B151-2AABBB90F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83BB7-2EDE-C34B-B0BC-213F6993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8B92-45DD-4A46-941A-58E5F13B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A427-AA23-B34E-8029-6718B49A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F125-88F1-8345-B568-68C6BBBF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809AB-D4D7-3D47-83FE-22C805279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5CED-876B-4C4D-B3E6-7AFF7AF2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C0A7-D031-EF47-BE7A-ADEF18D7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6F7C-2BDA-4540-A106-011F06E7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9635-A4BF-B34E-936A-75AC6F78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B7FC4-9935-5544-8D7A-D536FCDD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D7B7-CBD6-8A44-950C-E7252093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600E-B68E-ED47-8762-0168E666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16F6-626F-4147-BDC5-FF4A8548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79B3-E033-9347-BF07-D273F9E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B732-FB6F-0048-8870-4FFEBD23A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98572-80DB-7C41-BA31-FDA19D49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D891-BAD8-FC44-8C59-C59FC8C3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31FD-3498-0045-A7A8-23403699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9C44A-943E-DE41-80D6-6BBD9B8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8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E49B-18C9-D94E-9D21-339AA5CC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82C3-0D49-7D47-9582-E161C1ED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A175-479F-E242-B68D-C906502F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8C5E7-B8E5-274D-98E1-A84CC9346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150EB-5907-F044-B9DA-DEA34368C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AAEB7-00B8-FA4E-95BE-FEA29687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068DE-3061-264E-BC8C-50D8C306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702A4-3594-1E4C-B328-31E5E25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3237-D0AD-C246-AE42-1AFAE3B0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F195A-4D21-0343-A81D-81D127FE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7B3DE-C0F3-4C4B-AE2D-8B784641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064D4-6337-FE48-BA59-1D2801D1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0D09B-6AE5-5847-95AF-4F3765D6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9C049-B1B2-8D41-A8E1-54C15DD5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E0052-8780-944E-A604-6930892C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C43C-12C6-B54C-930B-F18396F7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AA13-9BAD-FD49-9E39-246E4FF05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6BBB6-0496-264A-99A1-805EB5BCB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DBFF9-548B-1F4E-A391-A19D5CFF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977C-779C-1546-B2F7-2C08446A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C071A-C91F-6349-BAC2-1F909A83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878E-815E-3749-AFB1-CDFA6519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DD8BD-983E-FE48-B07A-38796F8C1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9473B-6829-7641-8349-6B95FF95B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C2E0C-5F4E-9E4D-9CA7-2F6F33E7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B522-2988-3448-842D-3CCA6DC1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59A00-38B5-8343-9677-57E984BD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A8258-FC1E-2742-A8C4-62B3C1A5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6262E-EA2A-624D-8108-5B17E5CC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69DE-246F-5448-AE3D-24B189BFF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8A07-B99C-8645-B3C3-DADAA18BD985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D30E-5B72-F549-AF3C-A31CA6908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409A-FF92-2646-9DC3-893ECD967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D525A-7397-B145-97AF-08C8AB8BE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4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ngular.io/guide/http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ndomuser.me/documentation#intro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41F-4450-5F44-A172-03115D47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List Component and Rest API JSON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708D6-799D-9A4E-A5D1-5ED918206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810" y="4114243"/>
            <a:ext cx="6084814" cy="113062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000" dirty="0"/>
              <a:t>Fauzi Sholichin</a:t>
            </a:r>
          </a:p>
          <a:p>
            <a:pPr algn="l"/>
            <a:r>
              <a:rPr lang="en-US" sz="2000" dirty="0" err="1"/>
              <a:t>fauzisholih@gmail.com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/>
              <a:t>+6289673732142</a:t>
            </a:r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fauzisho</a:t>
            </a:r>
            <a:r>
              <a:rPr lang="en-US" sz="2000" dirty="0"/>
              <a:t>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E0B106-CB27-F645-9F8E-6E2F53B88E26}"/>
              </a:ext>
            </a:extLst>
          </p:cNvPr>
          <p:cNvSpPr/>
          <p:nvPr/>
        </p:nvSpPr>
        <p:spPr>
          <a:xfrm>
            <a:off x="2694684" y="4014731"/>
            <a:ext cx="1130622" cy="11306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53200-C7BF-C94D-B299-15DCC9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56" y="4957487"/>
            <a:ext cx="205254" cy="20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E4F8F-CCFC-B744-BCC3-166646DD4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13" y="4551440"/>
            <a:ext cx="685608" cy="437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AE9016-2E90-9942-8DEF-0C7DEC36E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10" y="4405989"/>
            <a:ext cx="217100" cy="21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AFD551-5439-674B-B74E-060C634B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556" y="4114243"/>
            <a:ext cx="213446" cy="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1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CB785-7594-6148-BCE1-E7CDDFBD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571"/>
            <a:ext cx="2818542" cy="5088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82C8D-6610-AF4A-B9D4-FF3B3ECC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1948791"/>
            <a:ext cx="6908078" cy="42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54D38-1E10-8449-BB74-2BEE6D69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06" y="1948791"/>
            <a:ext cx="4482796" cy="4565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F528D-F4C9-D341-A47D-9AD60E9D5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37" y="1425571"/>
            <a:ext cx="2857151" cy="508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Make Provider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9D862-1791-AA49-A154-26AA8AA780F3}"/>
              </a:ext>
            </a:extLst>
          </p:cNvPr>
          <p:cNvSpPr txBox="1"/>
          <p:nvPr/>
        </p:nvSpPr>
        <p:spPr>
          <a:xfrm>
            <a:off x="962205" y="1909374"/>
            <a:ext cx="4418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terminal CMD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ionic g provider People</a:t>
            </a:r>
          </a:p>
          <a:p>
            <a:pPr marL="514350" indent="-514350">
              <a:buAutoNum type="arabicPeriod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AF817-9A8F-CB4C-98D5-751B7177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27" y="3082167"/>
            <a:ext cx="8547030" cy="11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3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Make Provider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06C38-78BB-1E47-8C10-9FB73A73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80" y="2179515"/>
            <a:ext cx="7683500" cy="391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9044B-53C3-314A-8106-C974570A5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4" y="2179515"/>
            <a:ext cx="3152158" cy="105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429078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8E2AB-5A6E-1E4B-BEEC-8CB4BB76AB0B}"/>
              </a:ext>
            </a:extLst>
          </p:cNvPr>
          <p:cNvSpPr txBox="1"/>
          <p:nvPr/>
        </p:nvSpPr>
        <p:spPr>
          <a:xfrm>
            <a:off x="4911514" y="6210610"/>
            <a:ext cx="666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This project using Angular 5 (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https://angular.io/guide/http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869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69068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people.ts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5468-6C12-244D-8522-CD898489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0125"/>
            <a:ext cx="7717852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1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CC110-A1FB-B542-9ECB-81E8DE72DC7D}"/>
              </a:ext>
            </a:extLst>
          </p:cNvPr>
          <p:cNvSpPr txBox="1"/>
          <p:nvPr/>
        </p:nvSpPr>
        <p:spPr>
          <a:xfrm>
            <a:off x="838200" y="1225299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B499F-8C23-E648-9BC3-B382E672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7" y="1951791"/>
            <a:ext cx="67183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D86646-1303-0D49-BFB8-2021BB02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21" y="1951791"/>
            <a:ext cx="4578987" cy="3943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553795-C137-CD47-BFFD-DFBF662E4F15}"/>
              </a:ext>
            </a:extLst>
          </p:cNvPr>
          <p:cNvSpPr txBox="1"/>
          <p:nvPr/>
        </p:nvSpPr>
        <p:spPr>
          <a:xfrm>
            <a:off x="7439621" y="116746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console :</a:t>
            </a:r>
          </a:p>
        </p:txBody>
      </p:sp>
    </p:spTree>
    <p:extLst>
      <p:ext uri="{BB962C8B-B14F-4D97-AF65-F5344CB8AC3E}">
        <p14:creationId xmlns:p14="http://schemas.microsoft.com/office/powerpoint/2010/main" val="82201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Synchronize Provider People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53795-C137-CD47-BFFD-DFBF662E4F15}"/>
              </a:ext>
            </a:extLst>
          </p:cNvPr>
          <p:cNvSpPr txBox="1"/>
          <p:nvPr/>
        </p:nvSpPr>
        <p:spPr>
          <a:xfrm>
            <a:off x="4022652" y="1690688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743F-3CDA-C64B-8297-4FBC4228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771274" cy="485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D3BCD-B480-BC4E-9F81-59097FBA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652" y="2260234"/>
            <a:ext cx="6541074" cy="42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Refresh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4743F-3CDA-C64B-8297-4FBC4228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690689"/>
            <a:ext cx="2771274" cy="485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D1B9E-54A7-7946-9F76-02A04E70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481" y="1690688"/>
            <a:ext cx="2685692" cy="485136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FF6AC39-4A70-A042-8D7D-3C469B319C71}"/>
              </a:ext>
            </a:extLst>
          </p:cNvPr>
          <p:cNvSpPr/>
          <p:nvPr/>
        </p:nvSpPr>
        <p:spPr>
          <a:xfrm>
            <a:off x="3612335" y="5064772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4CF62-6A2B-584C-B766-B1EB56EE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021" y="1690688"/>
            <a:ext cx="2706998" cy="483775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F49564C-C279-9345-ABCB-287FDCCF58C3}"/>
              </a:ext>
            </a:extLst>
          </p:cNvPr>
          <p:cNvSpPr/>
          <p:nvPr/>
        </p:nvSpPr>
        <p:spPr>
          <a:xfrm>
            <a:off x="7085811" y="5064772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9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Refresh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B9E-54A7-7946-9F76-02A04E70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5" y="1690688"/>
            <a:ext cx="2685692" cy="485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985A6-847D-054B-8DF0-D6053A89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85" y="3336581"/>
            <a:ext cx="4495800" cy="327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37B1E-FAEC-074B-8F35-5B10C3021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09" y="1316018"/>
            <a:ext cx="5765800" cy="18669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0BE039F-7B97-9B4B-A8AE-F098407F351C}"/>
              </a:ext>
            </a:extLst>
          </p:cNvPr>
          <p:cNvCxnSpPr>
            <a:cxnSpLocks/>
          </p:cNvCxnSpPr>
          <p:nvPr/>
        </p:nvCxnSpPr>
        <p:spPr>
          <a:xfrm>
            <a:off x="3696487" y="4133811"/>
            <a:ext cx="2219898" cy="1201200"/>
          </a:xfrm>
          <a:prstGeom prst="bentConnector3">
            <a:avLst>
              <a:gd name="adj1" fmla="val 25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4C8F73F-37F8-2D4D-9318-36C218DBF18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696487" y="2249468"/>
            <a:ext cx="2129422" cy="1866901"/>
          </a:xfrm>
          <a:prstGeom prst="bentConnector3">
            <a:avLst>
              <a:gd name="adj1" fmla="val 26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71BBD7-6E3C-E049-BD35-9D5AF1F803D2}"/>
              </a:ext>
            </a:extLst>
          </p:cNvPr>
          <p:cNvSpPr txBox="1"/>
          <p:nvPr/>
        </p:nvSpPr>
        <p:spPr>
          <a:xfrm>
            <a:off x="4119869" y="1751767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233B5-72C5-2646-B87F-15AF71A55074}"/>
              </a:ext>
            </a:extLst>
          </p:cNvPr>
          <p:cNvSpPr txBox="1"/>
          <p:nvPr/>
        </p:nvSpPr>
        <p:spPr>
          <a:xfrm>
            <a:off x="4198515" y="5346351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contact.ts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328F75F-FFBE-8346-BBA6-88734247E166}"/>
              </a:ext>
            </a:extLst>
          </p:cNvPr>
          <p:cNvSpPr/>
          <p:nvPr/>
        </p:nvSpPr>
        <p:spPr>
          <a:xfrm>
            <a:off x="5825910" y="1751767"/>
            <a:ext cx="5765800" cy="8273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Infinite List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0BE039F-7B97-9B4B-A8AE-F098407F351C}"/>
              </a:ext>
            </a:extLst>
          </p:cNvPr>
          <p:cNvCxnSpPr>
            <a:cxnSpLocks/>
          </p:cNvCxnSpPr>
          <p:nvPr/>
        </p:nvCxnSpPr>
        <p:spPr>
          <a:xfrm>
            <a:off x="3696487" y="4133811"/>
            <a:ext cx="2219898" cy="1201200"/>
          </a:xfrm>
          <a:prstGeom prst="bentConnector3">
            <a:avLst>
              <a:gd name="adj1" fmla="val 254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4C8F73F-37F8-2D4D-9318-36C218DBF18B}"/>
              </a:ext>
            </a:extLst>
          </p:cNvPr>
          <p:cNvCxnSpPr>
            <a:cxnSpLocks/>
          </p:cNvCxnSpPr>
          <p:nvPr/>
        </p:nvCxnSpPr>
        <p:spPr>
          <a:xfrm flipV="1">
            <a:off x="3696487" y="2249468"/>
            <a:ext cx="2129422" cy="1866901"/>
          </a:xfrm>
          <a:prstGeom prst="bentConnector3">
            <a:avLst>
              <a:gd name="adj1" fmla="val 26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71BBD7-6E3C-E049-BD35-9D5AF1F803D2}"/>
              </a:ext>
            </a:extLst>
          </p:cNvPr>
          <p:cNvSpPr txBox="1"/>
          <p:nvPr/>
        </p:nvSpPr>
        <p:spPr>
          <a:xfrm>
            <a:off x="4119869" y="1751767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233B5-72C5-2646-B87F-15AF71A55074}"/>
              </a:ext>
            </a:extLst>
          </p:cNvPr>
          <p:cNvSpPr txBox="1"/>
          <p:nvPr/>
        </p:nvSpPr>
        <p:spPr>
          <a:xfrm>
            <a:off x="4198515" y="5346351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contact.ts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DCD92-A994-3C40-91A1-A23B6482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1690689"/>
            <a:ext cx="2771274" cy="485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94587-4DE0-0D4F-91D0-E68BAC83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909" y="1546412"/>
            <a:ext cx="5963320" cy="196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95D00-EDBB-C14A-A1E7-09E0C0B82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83" y="4446550"/>
            <a:ext cx="5194300" cy="209550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27C53481-F67B-0E49-8B68-628A05D98FEC}"/>
              </a:ext>
            </a:extLst>
          </p:cNvPr>
          <p:cNvSpPr/>
          <p:nvPr/>
        </p:nvSpPr>
        <p:spPr>
          <a:xfrm>
            <a:off x="5924669" y="2189349"/>
            <a:ext cx="5864560" cy="902193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FF29-C8E0-5B43-9DB4-876C438F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82A21-998C-B944-8459-2D197F8C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Menu Contact (Dummy JSON)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Menu List Contact (Dummy JSON)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 Class 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 and Infinite list</a:t>
            </a:r>
          </a:p>
          <a:p>
            <a:r>
              <a:rPr lang="en-ID" dirty="0"/>
              <a:t>Navigate Between Mobile Screens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2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B2FB6-D41C-1343-8576-EB241694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80" y="2897693"/>
            <a:ext cx="5255749" cy="68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E5415-4126-CC4D-93B0-5487B78F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280" y="4265997"/>
            <a:ext cx="3073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1197429" y="1306286"/>
            <a:ext cx="51966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new directory Detail Contact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Open Terminal CMD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In your </a:t>
            </a:r>
            <a:r>
              <a:rPr lang="en-US" sz="2400" dirty="0" err="1"/>
              <a:t>myApp</a:t>
            </a:r>
            <a:r>
              <a:rPr lang="en-US" sz="2400" dirty="0"/>
              <a:t> file : 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Ionic g page </a:t>
            </a:r>
            <a:r>
              <a:rPr lang="en-US" sz="2400" dirty="0" err="1"/>
              <a:t>DetailContact</a:t>
            </a: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Check on your project folder :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956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4304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5. In </a:t>
            </a:r>
            <a:r>
              <a:rPr lang="en-US" sz="2400" dirty="0" err="1"/>
              <a:t>App.module.ts</a:t>
            </a:r>
            <a:r>
              <a:rPr lang="en-US" sz="2400" dirty="0"/>
              <a:t> add : </a:t>
            </a:r>
          </a:p>
          <a:p>
            <a:pPr lvl="2"/>
            <a:r>
              <a:rPr lang="en-US" sz="2400" dirty="0"/>
              <a:t> </a:t>
            </a:r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96BDA-888A-B042-B1C6-23AB1BD6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96" y="1943660"/>
            <a:ext cx="83058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FC147-8F89-824F-967D-57BA1879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96" y="2913156"/>
            <a:ext cx="2933700" cy="264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08276-86CA-8148-823E-2CBAB843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6056"/>
            <a:ext cx="3327400" cy="22987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A469CFD-3208-DB42-AF11-02F5EC34BC74}"/>
              </a:ext>
            </a:extLst>
          </p:cNvPr>
          <p:cNvSpPr/>
          <p:nvPr/>
        </p:nvSpPr>
        <p:spPr>
          <a:xfrm>
            <a:off x="1394084" y="4819292"/>
            <a:ext cx="8555011" cy="5640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6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1169384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6. In contact.ts add :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7.In contact.html call </a:t>
            </a:r>
            <a:r>
              <a:rPr lang="en-US" sz="2400" dirty="0" err="1"/>
              <a:t>pushPerson</a:t>
            </a:r>
            <a:r>
              <a:rPr lang="en-US" sz="2400" dirty="0"/>
              <a:t> function with </a:t>
            </a:r>
            <a:r>
              <a:rPr lang="en-US" sz="2400" dirty="0" err="1"/>
              <a:t>params</a:t>
            </a:r>
            <a:r>
              <a:rPr lang="en-US" sz="2400" dirty="0"/>
              <a:t> person(from JSON structure):</a:t>
            </a:r>
          </a:p>
          <a:p>
            <a:pPr lvl="2"/>
            <a:r>
              <a:rPr lang="en-US" sz="2400" dirty="0"/>
              <a:t>  </a:t>
            </a:r>
          </a:p>
          <a:p>
            <a:pPr lvl="2"/>
            <a:r>
              <a:rPr lang="en-US" sz="2400" dirty="0"/>
              <a:t> </a:t>
            </a:r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B187-A0A9-5C46-922F-2806838E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29" y="2004727"/>
            <a:ext cx="8636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55BA0-45E8-5945-8358-9EDCCDF12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029" y="2472573"/>
            <a:ext cx="5346700" cy="100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AA7A1-7572-CB47-B73F-F1F2A1239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029" y="4178707"/>
            <a:ext cx="6718300" cy="2133600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BB6AC8C0-868A-4B4B-B15F-9C26DB750E34}"/>
              </a:ext>
            </a:extLst>
          </p:cNvPr>
          <p:cNvSpPr/>
          <p:nvPr/>
        </p:nvSpPr>
        <p:spPr>
          <a:xfrm>
            <a:off x="1514006" y="5032323"/>
            <a:ext cx="7315202" cy="56401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4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A9D82-7DEB-324F-A4A9-D2ACDDC0BA08}"/>
              </a:ext>
            </a:extLst>
          </p:cNvPr>
          <p:cNvSpPr txBox="1"/>
          <p:nvPr/>
        </p:nvSpPr>
        <p:spPr>
          <a:xfrm>
            <a:off x="313009" y="1459855"/>
            <a:ext cx="744973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400" dirty="0"/>
              <a:t>8. add variable user in </a:t>
            </a:r>
            <a:r>
              <a:rPr lang="en-US" sz="2400" dirty="0" err="1"/>
              <a:t>DetailContactPage.ts</a:t>
            </a:r>
            <a:r>
              <a:rPr lang="en-US" sz="2400" dirty="0"/>
              <a:t>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9. Show the JSON structure in </a:t>
            </a:r>
            <a:r>
              <a:rPr lang="en-US" sz="2400" dirty="0" err="1"/>
              <a:t>DetailContactPage.ts</a:t>
            </a:r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1E240-1C48-9046-AABE-6591BBE0A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25"/>
          <a:stretch/>
        </p:blipFill>
        <p:spPr>
          <a:xfrm>
            <a:off x="1295296" y="1987977"/>
            <a:ext cx="8851900" cy="1594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6F297-D299-6643-A7E0-C694D1E7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6" y="4641731"/>
            <a:ext cx="4013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1781-83CC-B04E-BF87-F11EFB0D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Navigate Between Mobile Screens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815FF-A844-1141-9A77-FAF1817D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32" y="1562622"/>
            <a:ext cx="2767671" cy="5122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A7D8E-DFAC-3945-9462-4AA61615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6" y="1518299"/>
            <a:ext cx="2874624" cy="516731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505883E-8BE2-CB47-A86C-6048A9984F2C}"/>
              </a:ext>
            </a:extLst>
          </p:cNvPr>
          <p:cNvSpPr/>
          <p:nvPr/>
        </p:nvSpPr>
        <p:spPr>
          <a:xfrm>
            <a:off x="5556180" y="2366544"/>
            <a:ext cx="1054482" cy="27172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26D1F-0FAE-F441-AE00-47EA49AE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2" y="1475343"/>
            <a:ext cx="5708238" cy="5079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56" y="1443691"/>
            <a:ext cx="5696792" cy="51110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F381EE9-AEE1-FC4B-A090-22A11C7E4F9E}"/>
              </a:ext>
            </a:extLst>
          </p:cNvPr>
          <p:cNvSpPr/>
          <p:nvPr/>
        </p:nvSpPr>
        <p:spPr>
          <a:xfrm>
            <a:off x="5466946" y="4766553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3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82E68-124D-CC48-81E6-AC1BE3CBD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45"/>
          <a:stretch/>
        </p:blipFill>
        <p:spPr>
          <a:xfrm>
            <a:off x="4124923" y="1948792"/>
            <a:ext cx="4323338" cy="4000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F3E31-330E-F44F-A6E3-85B1A10C2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46" b="516"/>
          <a:stretch/>
        </p:blipFill>
        <p:spPr>
          <a:xfrm>
            <a:off x="779936" y="1475343"/>
            <a:ext cx="2845820" cy="5053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0805A-08C6-644F-B2CB-59D2857D4561}"/>
              </a:ext>
            </a:extLst>
          </p:cNvPr>
          <p:cNvSpPr txBox="1"/>
          <p:nvPr/>
        </p:nvSpPr>
        <p:spPr>
          <a:xfrm>
            <a:off x="3968806" y="6205386"/>
            <a:ext cx="673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 user API (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https://randomuser.me/documentation#intro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1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9EB57-EC29-E54B-93F1-AF50002B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571"/>
            <a:ext cx="2819182" cy="507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4F9F3-E0A3-8B45-9EEC-F72C33269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1948790"/>
            <a:ext cx="3909102" cy="30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contact.html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A7653-27B6-D748-987B-C1BAE6E2E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06" y="1948791"/>
            <a:ext cx="5181600" cy="462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C2FB0-3284-7D40-AAB6-B8D888A0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9" y="1425571"/>
            <a:ext cx="2830555" cy="51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2023B-8C2D-2349-9242-4C04B6B49D30}"/>
              </a:ext>
            </a:extLst>
          </p:cNvPr>
          <p:cNvSpPr txBox="1"/>
          <p:nvPr/>
        </p:nvSpPr>
        <p:spPr>
          <a:xfrm>
            <a:off x="3968806" y="1425571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contact.sass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4D1AA-C7A2-EC4B-A51B-F9232F1F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2166934"/>
            <a:ext cx="2413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D29ED-2A74-D042-9A07-2F73AFB2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03" y="1439903"/>
            <a:ext cx="2818542" cy="508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EF767-2C0D-0D44-9403-AAEE2994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630" y="1439903"/>
            <a:ext cx="2857151" cy="508864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3F780FA-C143-9140-9D45-72A515B75476}"/>
              </a:ext>
            </a:extLst>
          </p:cNvPr>
          <p:cNvSpPr/>
          <p:nvPr/>
        </p:nvSpPr>
        <p:spPr>
          <a:xfrm>
            <a:off x="3416392" y="5042999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3D93D3-96F2-424C-94E4-59E8EE75B4C5}"/>
              </a:ext>
            </a:extLst>
          </p:cNvPr>
          <p:cNvSpPr/>
          <p:nvPr/>
        </p:nvSpPr>
        <p:spPr>
          <a:xfrm>
            <a:off x="7161319" y="5042999"/>
            <a:ext cx="1420238" cy="118677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734-5D67-AF4C-AB80-99D18AFC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  <a:ea typeface="Helvetica Neue Light" panose="02000403000000020004" pitchFamily="2" charset="0"/>
              </a:rPr>
              <a:t>Introduction Menu List Contact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40AB1-2B1E-6343-9AB1-46D6540B4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9" b="439"/>
          <a:stretch/>
        </p:blipFill>
        <p:spPr>
          <a:xfrm>
            <a:off x="838200" y="1439903"/>
            <a:ext cx="2825118" cy="5088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665A4-F7EB-F14E-AEEC-99707F031598}"/>
              </a:ext>
            </a:extLst>
          </p:cNvPr>
          <p:cNvSpPr txBox="1"/>
          <p:nvPr/>
        </p:nvSpPr>
        <p:spPr>
          <a:xfrm>
            <a:off x="3968806" y="142557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contact.ts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750EB-C1EA-D646-8D0C-1B445131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2142727"/>
            <a:ext cx="4851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6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321</Words>
  <Application>Microsoft Macintosh PowerPoint</Application>
  <PresentationFormat>Widescreen</PresentationFormat>
  <Paragraphs>108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Helvetica Neue</vt:lpstr>
      <vt:lpstr>Helvetica Neue Light</vt:lpstr>
      <vt:lpstr>Office Theme</vt:lpstr>
      <vt:lpstr>List Component and Rest API JSON</vt:lpstr>
      <vt:lpstr>Introduction </vt:lpstr>
      <vt:lpstr>Introduction Menu Contact</vt:lpstr>
      <vt:lpstr>Introduction Menu Contact</vt:lpstr>
      <vt:lpstr>Introduction Menu Contact</vt:lpstr>
      <vt:lpstr>Introduction Menu Contact</vt:lpstr>
      <vt:lpstr>Introduction Menu Contact</vt:lpstr>
      <vt:lpstr>Introduction Menu List Contact</vt:lpstr>
      <vt:lpstr>Introduction Menu List Contact</vt:lpstr>
      <vt:lpstr>Introduction Menu List Contact</vt:lpstr>
      <vt:lpstr>Introduction Menu List Contact</vt:lpstr>
      <vt:lpstr>Make Provider People</vt:lpstr>
      <vt:lpstr>Make Provider People</vt:lpstr>
      <vt:lpstr>Synchronize Provider People</vt:lpstr>
      <vt:lpstr>Synchronize Provider People</vt:lpstr>
      <vt:lpstr>Synchronize Provider People</vt:lpstr>
      <vt:lpstr>Refresh List</vt:lpstr>
      <vt:lpstr>Refresh List</vt:lpstr>
      <vt:lpstr>Infinite List</vt:lpstr>
      <vt:lpstr>Navigate Between Mobile Screens </vt:lpstr>
      <vt:lpstr>Navigate Between Mobile Screens </vt:lpstr>
      <vt:lpstr>Navigate Between Mobile Screens </vt:lpstr>
      <vt:lpstr>Navigate Between Mobile Screens </vt:lpstr>
      <vt:lpstr>Navigate Between Mobile Screens 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UziApel</dc:creator>
  <cp:lastModifiedBy>UziApel</cp:lastModifiedBy>
  <cp:revision>114</cp:revision>
  <dcterms:created xsi:type="dcterms:W3CDTF">2018-10-22T14:52:26Z</dcterms:created>
  <dcterms:modified xsi:type="dcterms:W3CDTF">2018-11-26T17:41:25Z</dcterms:modified>
</cp:coreProperties>
</file>